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04" r:id="rId26"/>
    <p:sldId id="605" r:id="rId27"/>
    <p:sldId id="588" r:id="rId28"/>
    <p:sldId id="599" r:id="rId29"/>
    <p:sldId id="600" r:id="rId30"/>
    <p:sldId id="601" r:id="rId31"/>
    <p:sldId id="602" r:id="rId32"/>
    <p:sldId id="594" r:id="rId33"/>
    <p:sldId id="596" r:id="rId34"/>
    <p:sldId id="616" r:id="rId35"/>
    <p:sldId id="617" r:id="rId36"/>
    <p:sldId id="615" r:id="rId37"/>
    <p:sldId id="634" r:id="rId38"/>
    <p:sldId id="592" r:id="rId39"/>
    <p:sldId id="637" r:id="rId40"/>
    <p:sldId id="638" r:id="rId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04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59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002" autoAdjust="0"/>
    <p:restoredTop sz="84983" autoAdjust="0"/>
  </p:normalViewPr>
  <p:slideViewPr>
    <p:cSldViewPr>
      <p:cViewPr>
        <p:scale>
          <a:sx n="66" d="100"/>
          <a:sy n="66" d="100"/>
        </p:scale>
        <p:origin x="-1680" y="-8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28028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리스폰지역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리스폰되는 병사들은 </a:t>
            </a:r>
            <a:r>
              <a:rPr lang="ko-KR" altLang="en-US" dirty="0" err="1" smtClean="0"/>
              <a:t>리스폰지역</a:t>
            </a:r>
            <a:r>
              <a:rPr lang="en-US" altLang="ko-KR" dirty="0" smtClean="0"/>
              <a:t>4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 생성되는 탱크의 생성시간에 임박하면 건물 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엄폐물뒤에</a:t>
            </a:r>
            <a:r>
              <a:rPr lang="ko-KR" altLang="en-US" baseline="0" dirty="0" smtClean="0"/>
              <a:t> 숨어 대기하다 전차가 생성되면 공격합니다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이외의 시간에는 최단거리로 공격을 진행합니다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리스폰지역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리스폰</a:t>
            </a:r>
            <a:r>
              <a:rPr lang="ko-KR" altLang="en-US" baseline="0" dirty="0" smtClean="0"/>
              <a:t> 지역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에서 생성된 병사들은 탱크의 시선에따라 움직임이 달라집니다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아군탱크의 포신이 공격지점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쪽을 </a:t>
            </a:r>
            <a:r>
              <a:rPr lang="ko-KR" altLang="en-US" baseline="0" dirty="0" err="1" smtClean="0"/>
              <a:t>바라보고있다면</a:t>
            </a:r>
            <a:r>
              <a:rPr lang="ko-KR" altLang="en-US" baseline="0" dirty="0" smtClean="0"/>
              <a:t> 공격지점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쪽을 향해 돌격을 하고</a:t>
            </a:r>
            <a:endParaRPr lang="en-US" altLang="ko-KR" baseline="0" dirty="0" smtClean="0"/>
          </a:p>
          <a:p>
            <a:r>
              <a:rPr lang="ko-KR" altLang="en-US" dirty="0" smtClean="0"/>
              <a:t>공격지점</a:t>
            </a:r>
            <a:r>
              <a:rPr lang="en-US" altLang="ko-KR" dirty="0" smtClean="0"/>
              <a:t>1</a:t>
            </a:r>
            <a:r>
              <a:rPr lang="ko-KR" altLang="en-US" dirty="0" smtClean="0"/>
              <a:t>쪽을 바라본다면  공격지점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향해 </a:t>
            </a:r>
            <a:r>
              <a:rPr lang="ko-KR" altLang="en-US" dirty="0" err="1" smtClean="0"/>
              <a:t>돌격을합니다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리스폰</a:t>
            </a:r>
            <a:r>
              <a:rPr lang="ko-KR" altLang="en-US" dirty="0" smtClean="0"/>
              <a:t> 지역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에서는 탱크가 리스폰됩니다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시간에따라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LV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LV2</a:t>
            </a:r>
            <a:r>
              <a:rPr lang="ko-KR" altLang="en-US" dirty="0" smtClean="0"/>
              <a:t>가 순차적으로 생성됩니다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9326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703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00585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4444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6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24304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2533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6352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4437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19685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6797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0117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691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=""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=""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=""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=""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=""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=""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786" y="2500306"/>
            <a:ext cx="230151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=""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75357235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2339" r="482" b="1372"/>
          <a:stretch/>
        </p:blipFill>
        <p:spPr>
          <a:xfrm>
            <a:off x="4664968" y="3496284"/>
            <a:ext cx="4752528" cy="281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84784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=""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74030683"/>
              </p:ext>
            </p:extLst>
          </p:nvPr>
        </p:nvGraphicFramePr>
        <p:xfrm>
          <a:off x="3349308" y="2111090"/>
          <a:ext cx="6200838" cy="41293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장전수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쿨타임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=""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r="892"/>
          <a:stretch/>
        </p:blipFill>
        <p:spPr>
          <a:xfrm>
            <a:off x="992560" y="1578264"/>
            <a:ext cx="7920880" cy="45561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=""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=""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94357221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</a:t>
                      </a:r>
                      <a:r>
                        <a:rPr lang="ko-KR" altLang="en-US" sz="1600" dirty="0" smtClean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=""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=""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=""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538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=""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=""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085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=""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=""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=""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=""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=""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=""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="" xmlns:p14="http://schemas.microsoft.com/office/powerpoint/2010/main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=""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=""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=""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285992"/>
            <a:ext cx="2643206" cy="2143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6140" y="235743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="" xmlns:p14="http://schemas.microsoft.com/office/powerpoint/2010/main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=""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840"/>
          <a:stretch/>
        </p:blipFill>
        <p:spPr>
          <a:xfrm>
            <a:off x="1425873" y="4289277"/>
            <a:ext cx="4187914" cy="2170996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=""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1414350" y="2265546"/>
            <a:ext cx="4187914" cy="19325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=""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2238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적군 공격지점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적군 공격지점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145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=""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=""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=""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=""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=""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=""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=""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=""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=""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=""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=""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=""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=""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=""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=""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=""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2011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8257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=""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0" y="2214554"/>
            <a:ext cx="3955323" cy="2286016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=""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214554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32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479689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799776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5054905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=""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92654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1756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=""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5539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3366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=""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밀리터리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게임 제작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</a:t>
              </a: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랜더링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=""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420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81421658"/>
              </p:ext>
            </p:extLst>
          </p:nvPr>
        </p:nvGraphicFramePr>
        <p:xfrm>
          <a:off x="1642609" y="2492896"/>
          <a:ext cx="7265160" cy="284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ko-KR" altLang="en-US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그래픽특강수강예정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43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804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=""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=""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97301376"/>
              </p:ext>
            </p:extLst>
          </p:nvPr>
        </p:nvGraphicFramePr>
        <p:xfrm>
          <a:off x="1642608" y="2492896"/>
          <a:ext cx="7265160" cy="30862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=""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=""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=""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=""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66653" y="818855"/>
            <a:ext cx="9739347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B468B49E-604D-4A5C-B37C-A121869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65103046"/>
              </p:ext>
            </p:extLst>
          </p:nvPr>
        </p:nvGraphicFramePr>
        <p:xfrm>
          <a:off x="238092" y="2143116"/>
          <a:ext cx="9421406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74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1636"/>
                <a:gridCol w="19204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질문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배틀필드</a:t>
                      </a:r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5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PUBG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FURY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행동을 인식하여 형태의 게임인가</a:t>
                      </a:r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?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X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X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O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짧은 시간을 사용하여 플레이 하는가</a:t>
                      </a:r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?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X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X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O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전차를 이용한 플레이를 하는가</a:t>
                      </a:r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?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X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O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?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0486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765797"/>
              </p:ext>
            </p:extLst>
          </p:nvPr>
        </p:nvGraphicFramePr>
        <p:xfrm>
          <a:off x="523844" y="2000240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100" b="1" kern="0" spc="0" dirty="0" smtClean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</a:t>
                      </a:r>
                      <a:r>
                        <a:rPr lang="ko-KR" altLang="en-US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프레임워크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통신 처리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랭킹 구현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씬 전환 처리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최적화및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버그 수정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103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70057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5290350"/>
              </p:ext>
            </p:extLst>
          </p:nvPr>
        </p:nvGraphicFramePr>
        <p:xfrm>
          <a:off x="738158" y="1427575"/>
          <a:ext cx="7925158" cy="4430748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391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</a:rPr>
                        <a:t>2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183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박두환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리소스</a:t>
                      </a:r>
                      <a:r>
                        <a:rPr lang="ko-KR" altLang="en-US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제작</a:t>
                      </a: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기능 추가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배경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297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에니메이션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261792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김동엽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9654874"/>
                  </a:ext>
                </a:extLst>
              </a:tr>
              <a:tr h="295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VR</a:t>
                      </a:r>
                      <a:r>
                        <a:rPr lang="en-US" altLang="ko-KR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UI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68624"/>
                  </a:ext>
                </a:extLst>
              </a:tr>
              <a:tr h="287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적 구현 및 </a:t>
                      </a: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</a:t>
                      </a:r>
                      <a:r>
                        <a:rPr lang="en-US" altLang="ko-KR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ko-KR" altLang="en-US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977267"/>
                  </a:ext>
                </a:extLst>
              </a:tr>
              <a:tr h="35719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게임 씬 구현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+mn-ea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52907"/>
                  </a:ext>
                </a:extLst>
              </a:tr>
              <a:tr h="306729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 err="1" smtClean="0"/>
                        <a:t>Vr</a:t>
                      </a:r>
                      <a:r>
                        <a:rPr lang="ko-KR" altLang="en-US" sz="1050" dirty="0" smtClean="0"/>
                        <a:t>기기 연동 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en-US" altLang="ko-KR" sz="1050" dirty="0" err="1" smtClean="0"/>
                        <a:t>api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기능</a:t>
                      </a:r>
                      <a:endParaRPr lang="ko-KR" altLang="en-US" sz="105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4871130"/>
                  </a:ext>
                </a:extLst>
              </a:tr>
              <a:tr h="13792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오브젝트간 상호</a:t>
                      </a:r>
                      <a:endParaRPr lang="en-US" altLang="ko-KR" sz="1050" dirty="0" smtClean="0"/>
                    </a:p>
                    <a:p>
                      <a:r>
                        <a:rPr lang="ko-KR" altLang="en-US" sz="1050" dirty="0" smtClean="0"/>
                        <a:t>작용구현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6372515"/>
                  </a:ext>
                </a:extLst>
              </a:tr>
              <a:tr h="1379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게임 프레임 워크</a:t>
                      </a:r>
                      <a:endParaRPr lang="ko-KR" altLang="en-US" sz="105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379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/>
                        <a:t>SRP</a:t>
                      </a:r>
                      <a:r>
                        <a:rPr lang="ko-KR" altLang="en-US" sz="1050" dirty="0" smtClean="0"/>
                        <a:t>를 통한</a:t>
                      </a:r>
                      <a:endParaRPr lang="en-US" altLang="ko-KR" sz="1050" dirty="0" smtClean="0"/>
                    </a:p>
                    <a:p>
                      <a:r>
                        <a:rPr lang="ko-KR" altLang="en-US" sz="1050" dirty="0" err="1" smtClean="0"/>
                        <a:t>랜더링</a:t>
                      </a:r>
                      <a:r>
                        <a:rPr lang="ko-KR" altLang="en-US" sz="1050" dirty="0" smtClean="0"/>
                        <a:t> 파이프라인 구현</a:t>
                      </a:r>
                      <a:endParaRPr lang="ko-KR" altLang="en-US" sz="105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379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테스트 디버깅</a:t>
                      </a:r>
                      <a:endParaRPr lang="ko-KR" altLang="en-US" sz="105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7005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=""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=""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8" y="812800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966" y="2700321"/>
            <a:ext cx="7635034" cy="415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=""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=""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=""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684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=""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=""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=""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=""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=""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=""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=""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=""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=""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=""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=""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=""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=""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=""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=""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8023</TotalTime>
  <Words>1595</Words>
  <Application>Microsoft Office PowerPoint</Application>
  <PresentationFormat>A4 용지(210x297mm)</PresentationFormat>
  <Paragraphs>544</Paragraphs>
  <Slides>40</Slides>
  <Notes>38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  <vt:lpstr>INSERT INDEX DESIGNED BY ADSTOREPOST.COM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uswr</cp:lastModifiedBy>
  <cp:revision>1645</cp:revision>
  <cp:lastPrinted>2019-12-27T07:52:57Z</cp:lastPrinted>
  <dcterms:created xsi:type="dcterms:W3CDTF">2018-09-20T04:59:45Z</dcterms:created>
  <dcterms:modified xsi:type="dcterms:W3CDTF">2019-12-28T04:48:24Z</dcterms:modified>
</cp:coreProperties>
</file>